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9" r:id="rId4"/>
    <p:sldId id="262" r:id="rId5"/>
    <p:sldId id="265" r:id="rId6"/>
    <p:sldId id="263" r:id="rId7"/>
    <p:sldId id="264" r:id="rId8"/>
    <p:sldId id="257" r:id="rId9"/>
    <p:sldId id="25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998B3C-5703-3992-F6EA-990915406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61FD20-EA54-0B43-7B9F-0F72B61B6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EDFC9A-567F-F230-EEBF-0A1F093D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02FF63-05CE-2548-AD22-E8A8B5F2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EDCF3B-81F4-EF36-DEDB-86B74C51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16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AB86A-A69C-AE84-DF87-5E430AD1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F7D3E2-7034-4D54-F6FE-012091A56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4CE157-DF10-355E-B0FA-99A1530F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1407B3-7C00-A34F-D335-AA8EF3EF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9517F9-53BC-0946-A7E7-60B92F46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8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1771E7-3B71-C203-4260-568EC5C68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294B59-D95F-90D4-07BF-697A21EE4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ADBB83-F197-D061-8C47-F39A898D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7A4C39-4027-EB23-4780-D9D70EC2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5E21EA-8825-27C8-0F2C-4715108E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95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5E3B90-CE38-C007-F1EE-CF0077C4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949681-015D-DF7B-4FF3-B21C82769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24518-9DC9-36A6-31A2-C6D95A7A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2CEE76-69C7-089F-4FCF-D285E523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79148C-9308-F3FA-33EC-6D145579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1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D464C-4B0C-ED5C-1857-040AA3BD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608F97-A40B-5AE3-8601-3022F04CE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E97DB9-28F7-9FE9-308B-9E3396F9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223623-11CE-D102-9C0C-BDF8E473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C1725B-DEC3-94EC-9FF0-C7B46C4A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87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457C52-CB30-6508-5344-CD588C60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BA9A1-AC91-8888-91EE-DFBCAA30C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379AD1-290F-34DD-88FE-BBBC5B4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A99DE1-A929-45EE-35D6-50E8F758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486F5D-5440-3111-F58E-7724BB79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9DEC17-594B-31FC-06B9-6B525349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5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B216FB-0829-69E7-3351-CED50EDB5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E36122-0321-764A-A55A-6DDA34E5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48229E-B46B-8341-8F85-A5B356F52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BEA5ED2-FA2A-1C40-9C84-E9DF061BD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A57A8D-4B64-4426-106F-BED25AEEC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C2FB13-17B2-F8E1-DBFA-4B95AD4B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98561B-53DB-06DF-2063-5851D540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4F759B-D43E-5D07-F163-257F3473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09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93EB0E-AF9B-3BF4-1E9F-F8093B92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E5A88C-DF7C-43E2-1A33-C64B5D5D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412F64-244B-FBAD-3FEF-2A014945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BFFF78-EFE2-128C-6B63-79043A56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48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8473CCA-8F54-10F7-A16B-15E5F000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831186-F4CA-8D10-B344-4E5EE80C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64679B-7BC7-5D10-290F-DD65E3A0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10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5374EC-9D1F-4F3D-18B3-D3073870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EC6369-F971-59FD-F82B-14072114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C0F470-A2F9-4DF4-1BE3-2B8EE3FE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A11374-6448-94ED-19D0-0F71721A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A1B1DB-7CAB-80CF-3DB0-954ABAE61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D37B3D-8EDF-C35F-9A2D-78BC01D2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83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DC253-72BD-4418-87FB-5EF8BCE2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F8602D-9F02-4D98-8879-D349C2592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C74F2E-F0BF-68AA-20CC-D6E823C9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CBE263-4561-A2E1-86E9-B0EE8106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1705A5D-3ADA-18B9-8AC8-5D10C95E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126A60-783B-C504-A580-958B11FD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1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F5887E-B56D-7B82-5A9C-0C00135D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A52154-2920-B814-91D1-294F31F4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8CBAE9-48C9-7C23-7C34-98FC1CBB1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F9FB-74D7-495D-8408-9D10CDF2D591}" type="datetimeFigureOut">
              <a:rPr lang="it-IT" smtClean="0"/>
              <a:t>19/07/2022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2D51D6-A2D1-2CCA-8800-40B4E3A76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1F6C2B-811C-09B7-B6BC-678C5B59D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98264-C85E-40EA-A195-38928E010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25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90A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7941D4-45F7-196C-0BBF-44E1529C4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9743" y="2442411"/>
            <a:ext cx="4996329" cy="2024404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La Russia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EDD62F-DC65-3E55-0806-04387522B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>
            <a:norm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346833-45BD-71C4-0F2F-CC8AA3DAC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1" b="5018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E2E4C38-DCD6-FAA4-250D-A834D4EEB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" r="4" b="407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3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E897B3-9A56-931B-5276-5AB7C6486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9FB869-45EE-B329-B2EC-833DEE4C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it-IT" sz="40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69762D-BF28-12E6-8FA3-1CC83645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/>
              <a:t>La Russia è uno Stato localizzato per intero nell'emisfero nord, boreale, in Europa orientale e nell'Asia settentrionale.</a:t>
            </a:r>
          </a:p>
          <a:p>
            <a:pPr marL="0" indent="0">
              <a:buNone/>
            </a:pPr>
            <a:endParaRPr lang="it-IT" sz="1600"/>
          </a:p>
          <a:p>
            <a:pPr marL="0" indent="0">
              <a:buNone/>
            </a:pPr>
            <a:r>
              <a:rPr lang="it-IT" sz="1600"/>
              <a:t>Il suo territorio si estende per oltre 17 milioni di km², cifra che ne fa lo Stato più esteso al mondo, ben più vasto degli Stati che lo seguono in questa speciale classifica (Canada, Stati Uniti, Cina e Brasile).</a:t>
            </a:r>
          </a:p>
          <a:p>
            <a:pPr marL="0" indent="0">
              <a:buNone/>
            </a:pPr>
            <a:endParaRPr lang="it-IT" sz="1600"/>
          </a:p>
          <a:p>
            <a:pPr marL="0" indent="0">
              <a:buNone/>
            </a:pPr>
            <a:r>
              <a:rPr lang="it-IT" sz="1600"/>
              <a:t>Il territorio è estremamente variegato, dato che al suo interno si trovano tutte le varietà di ambienti e paesaggi tranne quello più tipicamente tropicale.</a:t>
            </a:r>
          </a:p>
        </p:txBody>
      </p:sp>
    </p:spTree>
    <p:extLst>
      <p:ext uri="{BB962C8B-B14F-4D97-AF65-F5344CB8AC3E}">
        <p14:creationId xmlns:p14="http://schemas.microsoft.com/office/powerpoint/2010/main" val="220106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CECD49-F685-FB83-45D8-7054694F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Russia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europea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e Russia asiatica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5F873C-29EF-ED32-6206-9EEC33474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>
                <a:latin typeface="+mn-lt"/>
                <a:ea typeface="+mn-ea"/>
                <a:cs typeface="+mn-cs"/>
              </a:rPr>
              <a:t>Si divide in due parti: Russia europea e Russia asiatica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5480EED-6E00-990D-2E60-7A6F179A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03" y="2421924"/>
            <a:ext cx="4727574" cy="37111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DB81895-7C60-6AA8-3A20-2FDEACD5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394" y="2443146"/>
            <a:ext cx="5167185" cy="36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A59270-C65A-8AF0-D1B7-8685F6304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510AAC-7A81-F2CC-23E6-65F81B656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it-IT" sz="4000"/>
              <a:t>Territorio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295200-1A3F-33EA-C2EA-82026820F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/>
              <a:t>Il territorio russo è per l'assoluta maggioranza costituito da pianure; le montagne occupano una piccola percentuale del territorio, per lo più in posizione periferica.</a:t>
            </a:r>
          </a:p>
          <a:p>
            <a:pPr marL="0" indent="0">
              <a:buNone/>
            </a:pPr>
            <a:r>
              <a:rPr lang="it-IT" sz="2000"/>
              <a:t>La massima elevazione è raggiunta dal monte Elbrus, 5.642 m, nella catena del Caucaso, mentre la massima depressione rispetto al livello del mare (-28 m) si ha nel Mar Caspio.</a:t>
            </a:r>
          </a:p>
        </p:txBody>
      </p:sp>
    </p:spTree>
    <p:extLst>
      <p:ext uri="{BB962C8B-B14F-4D97-AF65-F5344CB8AC3E}">
        <p14:creationId xmlns:p14="http://schemas.microsoft.com/office/powerpoint/2010/main" val="2495016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6A043C-F5F8-2FA4-6092-C47F73DC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it-IT" sz="3800" dirty="0">
                <a:solidFill>
                  <a:schemeClr val="bg1"/>
                </a:solidFill>
              </a:rPr>
              <a:t>Urali e Caucaso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A0D980-C555-59AC-451F-7CD626296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</a:rPr>
              <a:t>È separata dall’Asia a est dalla catena degli Urali, che si allunga per oltre 2000 km, e a sud dalla elevata catena del Caucaso, lunga 1200 km, la cui cima più alta è l’Elbrus (5633 m). </a:t>
            </a:r>
          </a:p>
          <a:p>
            <a:pPr marL="0" indent="0">
              <a:buNone/>
            </a:pPr>
            <a:endParaRPr lang="it-IT" sz="200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97A707-3521-D07A-0F39-3DA0ACCE4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52098CBD-1928-11A6-ED01-F0613E561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8" r="-2" b="-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D0EF4-A1D9-1EC8-262C-830B4128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29266"/>
            <a:ext cx="5102351" cy="1676603"/>
          </a:xfrm>
        </p:spPr>
        <p:txBody>
          <a:bodyPr>
            <a:normAutofit/>
          </a:bodyPr>
          <a:lstStyle/>
          <a:p>
            <a:r>
              <a:rPr lang="it-IT" dirty="0"/>
              <a:t>Mar Caspio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C028FE-94AF-D403-3632-A2F7EDC7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438400"/>
            <a:ext cx="510235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l mar Caspio lago o mare? Il mar Caspio è in realtà un lago. Deve il nome di “mare” alla sua considerevole estensione, alla salinità delle sue acque e alle sue origini.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4B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CB7B8E-ED20-E82C-644C-0B9EF5D6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048" y="694945"/>
            <a:ext cx="3086479" cy="2322576"/>
          </a:xfrm>
          <a:prstGeom prst="rect">
            <a:avLst/>
          </a:prstGeom>
        </p:spPr>
      </p:pic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C99AC1-B07B-A1F8-5819-3BB46AA88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904" y="3721608"/>
            <a:ext cx="3096768" cy="23225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1495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2ACDC-5F36-E4F3-F8F8-47DECC4B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5AB86A-307F-16DE-7975-8E3F6FA3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707532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000" dirty="0"/>
              <a:t>In Russia si possono individuare quattro unità morfologiche tabulari:</a:t>
            </a:r>
          </a:p>
          <a:p>
            <a:pPr marL="0" indent="0">
              <a:buNone/>
            </a:pPr>
            <a:endParaRPr lang="it-IT" sz="1000" dirty="0"/>
          </a:p>
          <a:p>
            <a:pPr marL="0" indent="0">
              <a:buNone/>
            </a:pPr>
            <a:r>
              <a:rPr lang="it-IT" sz="1000" dirty="0"/>
              <a:t>la pianura russa, naturale proseguimento della pianura tedesco-polacca, che prosegue nella Bielorussia e nell'Ucraina; è interrotta a sud dai contrafforti del Caucaso, e ad oriente dalla catena degli Urali;</a:t>
            </a:r>
          </a:p>
          <a:p>
            <a:pPr marL="0" indent="0">
              <a:buNone/>
            </a:pPr>
            <a:r>
              <a:rPr lang="it-IT" sz="1000" dirty="0"/>
              <a:t>il bacino caspico: è un'estesa depressione prolungantesi nel Kazakistan e nell'Uzbekistan, che arriva a scendere sotto il livello medio dei mari dando origine al grande lago del Mar Caspio;</a:t>
            </a:r>
          </a:p>
          <a:p>
            <a:pPr marL="0" indent="0">
              <a:buNone/>
            </a:pPr>
            <a:r>
              <a:rPr lang="it-IT" sz="1000" dirty="0"/>
              <a:t>la Siberia occidentale: è una grandissima pianura situata immediatamente ad est degli Urali, molto depressa, che termina a sud presso la soglia kazaka, il bacino del Kuzbass e la catena dell'</a:t>
            </a:r>
            <a:r>
              <a:rPr lang="it-IT" sz="1000" dirty="0" err="1"/>
              <a:t>Altaj</a:t>
            </a:r>
            <a:r>
              <a:rPr lang="it-IT" sz="1000" dirty="0"/>
              <a:t>, uno dei più grandi bastioni montuosi dell'Asia centrale;</a:t>
            </a:r>
          </a:p>
          <a:p>
            <a:pPr marL="0" indent="0">
              <a:buNone/>
            </a:pPr>
            <a:r>
              <a:rPr lang="it-IT" sz="1000" dirty="0"/>
              <a:t>la Siberia centro-orientale: con rocce anche più vecchie di tre miliardi di anni; si tratta di una unità morfologica molto più frazionata rispetto alle precedenti, segnata dalla presenza di parecchie catene di monti.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C08FEC-9B3C-B4A2-5D4F-A9B0F145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154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09FB56-00A4-6E6E-1DBA-B7C3140F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it-IT" sz="3800" dirty="0" err="1">
                <a:solidFill>
                  <a:schemeClr val="bg1"/>
                </a:solidFill>
              </a:rPr>
              <a:t>Kalingrad</a:t>
            </a:r>
            <a:endParaRPr lang="it-IT" sz="38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E99CD9-419F-940A-D0FF-99463976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</a:rPr>
              <a:t>Fa parte della Russia anche l’exclave di Kaliningrad, territorio separato, inserito tra Lituania e Polonia e affacciato sul Mar Baltico.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4071AA94-0FD6-9255-4444-E2C80D68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2" r="26508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9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F51681-9EB6-6048-EB2D-E7E80BCF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it-IT" sz="4000"/>
              <a:t>Idrografia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2A3272-6ED0-F3D9-9B32-F6ED0B45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/>
              <a:t>Sono presenti due importanti laghi il Ladoga e l’Onega, dal Ladoga esce il fiume Neva che sfocia nel Baltico con un grande delta, nel Mar Glaciale sfociano la Dvina settentrionale e il Pecora.</a:t>
            </a:r>
          </a:p>
          <a:p>
            <a:pPr marL="0" indent="0">
              <a:buNone/>
            </a:pPr>
            <a:r>
              <a:rPr lang="it-IT" sz="1600"/>
              <a:t>Verso sud si dirigono invece il Volga, che scorre lentamente con ampie anse per 3531 km ricevendo numerosi affluenti per poi sfociare con un enorme delta nel Caspio, e il Don, che scorre per 1970 km attraversando grandi distese di steppa per poi gettarsi nel Mar d’Azov, una propaggine del Mar Nero. </a:t>
            </a:r>
          </a:p>
          <a:p>
            <a:pPr marL="0" indent="0">
              <a:buNone/>
            </a:pPr>
            <a:r>
              <a:rPr lang="it-IT" sz="1600"/>
              <a:t>Appartiene alla Russia un tratto del Mar Caspio, generalmente considerato un lago, anche se alcuni lo considerano un mare per la sua salinità.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D3DF57-F4B8-EEBB-4CD2-8460F6AE8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24" y="1316877"/>
            <a:ext cx="5365375" cy="40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511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560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La Russia </vt:lpstr>
      <vt:lpstr>Presentazione standard di PowerPoint</vt:lpstr>
      <vt:lpstr>Russia europea e Russia asiatica</vt:lpstr>
      <vt:lpstr>Territorio </vt:lpstr>
      <vt:lpstr>Urali e Caucaso</vt:lpstr>
      <vt:lpstr>Mar Caspio</vt:lpstr>
      <vt:lpstr>Presentazione standard di PowerPoint</vt:lpstr>
      <vt:lpstr>Kalingrad</vt:lpstr>
      <vt:lpstr>Idrografia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Russia </dc:title>
  <dc:creator>Pierpaolo Giuliani</dc:creator>
  <cp:lastModifiedBy>Pierpaolo Giuliani</cp:lastModifiedBy>
  <cp:revision>2</cp:revision>
  <dcterms:created xsi:type="dcterms:W3CDTF">2022-07-19T08:26:23Z</dcterms:created>
  <dcterms:modified xsi:type="dcterms:W3CDTF">2022-07-19T12:54:41Z</dcterms:modified>
</cp:coreProperties>
</file>