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E763E1-C371-4699-B257-D94B108EC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99A03D0-EDF2-48FE-822D-6FDE5DA30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B57FF9-9974-46D9-958C-6DE38A6D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6CF-2993-4E0F-A384-C9A22B8BFC4A}" type="datetimeFigureOut">
              <a:rPr lang="it-IT" smtClean="0"/>
              <a:t>24/01/2021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F2DDE0-8DC9-4BE2-910A-8E7238E2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BE4DB3-B0C7-4C2A-B461-63D80017E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A2C9-FCED-4310-A93B-C48D8E872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91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564AD-DA4D-4B8D-AF8B-F53487E9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00A10B9-4461-4267-A550-77AC3032B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41098D-1B06-42BD-BCD2-820BFFFA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6CF-2993-4E0F-A384-C9A22B8BFC4A}" type="datetimeFigureOut">
              <a:rPr lang="it-IT" smtClean="0"/>
              <a:t>24/01/2021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3D8F4C-6E97-417C-A579-CB34C118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D205A2-2A75-41B0-AF31-084166833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A2C9-FCED-4310-A93B-C48D8E872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19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5922561-D7EB-47AC-9607-F3AC2B1A6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704B05B-7950-4A0E-B269-2F7F06601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5C58D8-9370-447B-A663-046CD6B1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6CF-2993-4E0F-A384-C9A22B8BFC4A}" type="datetimeFigureOut">
              <a:rPr lang="it-IT" smtClean="0"/>
              <a:t>24/01/2021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4B89CE-B7EF-4098-879F-E19D7040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531FC8-A47C-4497-8F2B-47DF41D1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A2C9-FCED-4310-A93B-C48D8E872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48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848C45-F8D6-44EC-8941-02E81A44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FC0264-15A2-46BD-8DF4-75A0DA145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73B331-7BEC-4D69-AD8D-84598B6A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6CF-2993-4E0F-A384-C9A22B8BFC4A}" type="datetimeFigureOut">
              <a:rPr lang="it-IT" smtClean="0"/>
              <a:t>24/01/2021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1AE3B0-E6F1-4A70-8549-054DB0B0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B66C53-3CCC-4DBD-84DE-4825AF75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A2C9-FCED-4310-A93B-C48D8E872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84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09DAF2-7525-4855-84F7-AD43EAD64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24211B-6F12-4900-8027-205CEE51C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319AD4-9D6B-48E2-A95F-539DB022D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6CF-2993-4E0F-A384-C9A22B8BFC4A}" type="datetimeFigureOut">
              <a:rPr lang="it-IT" smtClean="0"/>
              <a:t>24/01/2021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5BB26A-6049-4696-8040-8E12D0A35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E839B2-ED3F-418B-94D0-815A30F2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A2C9-FCED-4310-A93B-C48D8E872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93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2D9A73-A0EE-4CCB-890E-9E56B5C16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52B20F-1B7F-4151-8523-6B2FB1CC6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DDC251-53F3-44DD-87AA-0EDC5B805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A52778-59E1-4D30-93CD-6159A5ADE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6CF-2993-4E0F-A384-C9A22B8BFC4A}" type="datetimeFigureOut">
              <a:rPr lang="it-IT" smtClean="0"/>
              <a:t>24/01/2021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F5FBAA-9FA9-456E-B832-1B066FA7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EE76AF-014C-4ABE-A6F7-4FAB3802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A2C9-FCED-4310-A93B-C48D8E872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82FE0D-39AC-4FDE-B111-4E040B1C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7F4EA8-D2F4-4336-B076-A4A61D87C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FFD8927-7B11-4C46-BBFE-139A1296D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06E1369-62CE-43C1-A738-F4BBEC1F3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21DEA07-32B5-4074-A62A-6B9F4D8A6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46578D8-B5CC-45B0-A0D4-A58C36E21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6CF-2993-4E0F-A384-C9A22B8BFC4A}" type="datetimeFigureOut">
              <a:rPr lang="it-IT" smtClean="0"/>
              <a:t>24/01/2021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D427A13-49A7-4EB7-9227-919A6F335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49DBDA6-C1C4-4B64-AAA2-0A9FFD50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A2C9-FCED-4310-A93B-C48D8E872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21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958E9F-ABAA-4FCB-AAAF-899B571F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260459F-AC9E-4FF7-B6A7-D3498361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6CF-2993-4E0F-A384-C9A22B8BFC4A}" type="datetimeFigureOut">
              <a:rPr lang="it-IT" smtClean="0"/>
              <a:t>24/01/2021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8AD6C3E-5688-4A31-A699-61DB4D827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E6F9AC-EBBC-40CD-877F-CB18FE1F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A2C9-FCED-4310-A93B-C48D8E872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25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EADDAD2-C559-46D7-8DBF-982488DC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6CF-2993-4E0F-A384-C9A22B8BFC4A}" type="datetimeFigureOut">
              <a:rPr lang="it-IT" smtClean="0"/>
              <a:t>24/01/2021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ADA6C17-829E-4656-BA40-4C1677901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B2160D-592E-437F-B99D-231E013B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A2C9-FCED-4310-A93B-C48D8E872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38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E17A6A-AF10-4C21-A5CE-E5DF011A8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9A2FB7-AF58-4AE1-8D61-38EE4F46C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29F946-500F-4526-B5C9-2CE98EB7E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70BB8C-BEA7-430B-A3DA-C23A7F81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6CF-2993-4E0F-A384-C9A22B8BFC4A}" type="datetimeFigureOut">
              <a:rPr lang="it-IT" smtClean="0"/>
              <a:t>24/01/2021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74CB27-1C0B-4D0E-BC77-76F5D054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25C817-9547-48CF-A3E4-F0FCD320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A2C9-FCED-4310-A93B-C48D8E872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96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10B93B-CF8C-4397-838E-4E9A17C73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5CDC000-A353-43AC-AD65-769192736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F9360DB-4C75-4814-80FB-640E80A82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8D7F5C-4220-4157-A4D7-DA8DCB996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6CF-2993-4E0F-A384-C9A22B8BFC4A}" type="datetimeFigureOut">
              <a:rPr lang="it-IT" smtClean="0"/>
              <a:t>24/01/2021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0F5584-7C4A-43E3-A118-F5AB6D6A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13C664-B995-447B-94D6-15C30A77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A2C9-FCED-4310-A93B-C48D8E872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29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DF8329F-54FB-4797-9961-A613CF228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C0575C-7591-49DC-BDA9-C70BAFE4B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2D2FAC-5F55-4CA5-9F79-68F68CF3F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86CF-2993-4E0F-A384-C9A22B8BFC4A}" type="datetimeFigureOut">
              <a:rPr lang="it-IT" smtClean="0"/>
              <a:t>24/01/2021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52E53B-FAC6-4CCA-8453-0631D610C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1170E8-77BE-49C6-975D-5F5D61476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EA2C9-FCED-4310-A93B-C48D8E872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37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F1DFBA3-1A14-4204-8D0C-15FB1B4AD5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Analisi Logica</a:t>
            </a:r>
          </a:p>
        </p:txBody>
      </p:sp>
    </p:spTree>
    <p:extLst>
      <p:ext uri="{BB962C8B-B14F-4D97-AF65-F5344CB8AC3E}">
        <p14:creationId xmlns:p14="http://schemas.microsoft.com/office/powerpoint/2010/main" val="13144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7945B31-0248-4206-9E6A-8C12FDA395C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67507" y="479059"/>
            <a:ext cx="9355016" cy="589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6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938C5FC-0962-4DBD-BE36-7EC5BB0D5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2" b="24807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CF641A4-E66E-4864-AB96-3EBECC649EC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2628" r="-1" b="54682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8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NALISI LOGICA &quot;Soggetto e Predicato&quot; - Professionisti Scuola">
            <a:extLst>
              <a:ext uri="{FF2B5EF4-FFF2-40B4-BE49-F238E27FC236}">
                <a16:creationId xmlns:a16="http://schemas.microsoft.com/office/drawing/2014/main" id="{EC0DEF21-F305-4EA2-BF6D-E4FEEF753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5576" y="457200"/>
            <a:ext cx="840084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8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868C687-5C5D-4EF2-A88B-18CFD5878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141" y="339969"/>
            <a:ext cx="640739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8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8B3D542-E73E-4BBF-BD91-8803EB98B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293" y="843512"/>
            <a:ext cx="7411183" cy="517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467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Analisi Logica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 Logica</dc:title>
  <dc:creator>Daniela Mainardi</dc:creator>
  <cp:lastModifiedBy>Daniela Mainardi</cp:lastModifiedBy>
  <cp:revision>1</cp:revision>
  <dcterms:created xsi:type="dcterms:W3CDTF">2021-01-24T12:18:23Z</dcterms:created>
  <dcterms:modified xsi:type="dcterms:W3CDTF">2021-01-24T12:18:41Z</dcterms:modified>
</cp:coreProperties>
</file>